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8" r:id="rId2"/>
    <p:sldId id="259" r:id="rId3"/>
    <p:sldId id="257" r:id="rId4"/>
    <p:sldId id="256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8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8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8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8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30" d="100"/>
          <a:sy n="30" d="100"/>
        </p:scale>
        <p:origin x="-26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704B757-60C6-4455-943E-88ABD0354C1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86EC167-BB74-41FB-BF6B-F90F47ABBE1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6B2BA9E1-7F9D-44A3-B9F8-8A3720AD146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2D1267D-4E48-4E32-929A-65BB76D3E9A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9691027-C629-4C60-A08B-60E0149EC05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DD11D77-AABA-41C2-8EB1-3B396A1A068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7B59182-D044-4813-84C9-8C59D4ADEA5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FE0CC49E-076A-47A1-BFCA-7D7E0641CAC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3F739C46-9EC8-4D6E-8043-36CC18E2650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E840EA17-99AA-4777-9A14-B74C4FD759A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B72550EB-8328-42FD-ADEC-6AA377636E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191DEBC-C459-40D8-A871-485DCCCD0E4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803E688-DDFD-4C9C-8F83-869B621AAF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0C84DB-3CB0-4A87-8BE1-F887DD2A3A0C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FB6AD7B3-C6AA-4A7C-87FB-023B3F94D5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1281AF-1E32-4A93-8705-D2A9C37635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“Genius is 1% inspiration and 99% perspiration”</a:t>
            </a:r>
          </a:p>
          <a:p>
            <a:r>
              <a:rPr lang="en-US" altLang="en-US"/>
              <a:t>Thomas Alva Edison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126AF-DDCD-447C-9E2C-29E437F51F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DD3981-D99F-44AC-9247-041BF18FC7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841D8-CFF5-47AF-B74C-7219DB524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FC709-769C-4347-B996-58DFD9A7E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E0B9-08DC-4E24-8FDF-1D34559BC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0DE48-F11F-4E6E-AFA7-3039330262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15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9DACB-15F4-44CE-BA92-3DE502E58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51A92D-6B67-49E9-B456-DD48328655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BB6385-5B28-4BDC-B7AE-D0B69D8C6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0A465-3489-4626-B267-F4646C107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1355E-97BC-4245-9640-AFEE6866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34C3C5-3D35-4437-8B1D-807200338C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547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FFEAFA-FBC3-495B-935D-B254EDED9B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43C07D-AE97-4068-B3C2-E63A403B17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6C1B1-6113-4605-9D90-428BF77E4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9D593-A3C8-4E44-A5B9-6C68DDF61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C7420C-CF47-4E0C-AE1D-39CD40306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AE7E1-B000-4561-9EFF-DDB7FBA6F8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7096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9FB18-93CB-445E-8F60-4E9D17BBC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3B592-6ACF-4EF8-970C-E904C7506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DFF04-1064-4F6B-A164-4BBC30907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9395C-3FA6-43BC-A481-A5817D64B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65E6A-9242-4537-8D4E-071B4FB92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4014DF-2958-4585-B521-10D05E4DD7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3999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875D4-C53B-428F-B5D7-C9FE0826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12FC98-6812-4C86-9ECD-02474E309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C87CA-1400-472C-9DBC-1AAF1B43C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43309-9608-4F3B-8D46-EF895F9EC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5BEE2-3ABB-4DC9-84A5-E513E7DC2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61C35E-52A7-4478-8381-12C62904B9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3352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F7E76-5147-441A-83AE-7E924D55F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74D8C-1C34-4C48-BDED-974F01ADD8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3569CE-884E-4850-AED3-E4575093CC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BAF2E4-FCC1-4B78-94AA-6FF83855A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64DD2C-5D93-4353-A63E-301E18601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1854AF-F918-478D-BE39-C083A8195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F9797D-767E-4A92-AEC1-6A06D35333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4024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A7FB7-B9FC-4ADF-B6CE-8B033F327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A71394-26E4-49EE-BE63-5EC3A60238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3CC8F9-A1ED-44B0-A7C3-B1C0BDD8F6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314AD1-9FD2-49CF-972E-C5378E3AAB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162541-B723-4032-9F47-A7DBE91742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4FC520-CD9F-4899-BE6F-1762AA7B4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843481-B237-462C-B5C2-D6B1B9E21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9E9B84-8EC3-43EC-B196-55985C735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7C9A93-32DC-4BD8-B466-1B9989DE79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9407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78C60-EEFA-4567-ABF2-7F93AC6E5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D34522-DE67-414F-9DD1-FEBD2B402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9FA032-EEEF-434D-AEF2-BF4DA9888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417D48-480D-46B7-87DD-F4D234730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0E7715-0519-4677-B4F7-B4BC08C2DA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1899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3DCC2C-4B7D-4221-B820-1810ACA54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F7D6BD-F234-4B59-BACA-63D516828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26B776-3EBE-4454-B819-EE5A52BF4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B9B923-2A00-42A1-AB97-48A29BE460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192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7653A-B43B-4F5D-9886-92910D17D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29BAE-BED1-4443-A4CE-1FFB58ABF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601256-37C6-4BD6-8AD4-D1E1714F87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7A54D0-E002-4E17-B00D-AD11C8349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3AF621-6D8C-4076-BFD2-70CC8CFE8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4D5193-2DE2-4409-ADFD-90118E9E5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BAD04-B020-489E-9A6D-A94E4E3EEC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450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15108-9A34-4B19-B525-054B7679F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E3C592-6D06-465B-94B7-360940A0C2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7264CF-293E-4B28-B905-42D409D0C1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DEF61E-DEC6-410F-B7D8-40FB5AC52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9B1BB8-110D-4D32-B482-D1882659D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6A09F0-8164-4FF7-BF7F-82C468BA1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C0973-77FD-4836-B031-EC36A01049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601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7655F9B-BD03-47B1-9383-EC1CEAE5CE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C440795-EC23-41D3-8B2D-E7BCD9F64B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9A23421-B966-4D33-9439-162FBFA2027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7855539-FA3C-4AF9-B588-2785CE4EF37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A5B884B-095E-4223-BBA3-38AFC58DBD0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892FEC5-6BA2-49D7-AAD2-2C237B5F520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>
            <a:extLst>
              <a:ext uri="{FF2B5EF4-FFF2-40B4-BE49-F238E27FC236}">
                <a16:creationId xmlns:a16="http://schemas.microsoft.com/office/drawing/2014/main" id="{22C3B9A7-B142-4638-99A0-0E512F32E81B}"/>
              </a:ext>
            </a:extLst>
          </p:cNvPr>
          <p:cNvSpPr txBox="1">
            <a:spLocks noChangeArrowheads="1"/>
          </p:cNvSpPr>
          <p:nvPr/>
        </p:nvSpPr>
        <p:spPr bwMode="auto">
          <a:xfrm flipV="1">
            <a:off x="2133600" y="5410200"/>
            <a:ext cx="510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endParaRPr lang="en-US" altLang="en-US" sz="2400"/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BF6AE8A5-D907-428D-A97D-27A9530514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600"/>
              <a:t>“If a man [or woman] hasn’t found something he [or she] is willing to die for he [or she] isn’t fit to live” </a:t>
            </a:r>
            <a:br>
              <a:rPr lang="en-US" altLang="en-US" sz="3600"/>
            </a:br>
            <a:r>
              <a:rPr lang="en-US" altLang="en-US" sz="3600"/>
              <a:t>MLK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53286F6-DF40-4E13-B62A-5CBC6F6190B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2057400"/>
            <a:ext cx="7772400" cy="1143000"/>
          </a:xfrm>
        </p:spPr>
        <p:txBody>
          <a:bodyPr/>
          <a:lstStyle/>
          <a:p>
            <a:r>
              <a:rPr lang="en-US" altLang="en-US" sz="7200"/>
              <a:t>“An undisciplined life is a life of crap”           </a:t>
            </a:r>
            <a:br>
              <a:rPr lang="en-US" altLang="en-US" sz="7200"/>
            </a:br>
            <a:r>
              <a:rPr lang="en-US" altLang="en-US" sz="7200"/>
              <a:t>Andrew Bushard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E1CE36F-EB4D-474E-943B-6799EB03F49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2819400"/>
            <a:ext cx="7772400" cy="1143000"/>
          </a:xfrm>
        </p:spPr>
        <p:txBody>
          <a:bodyPr/>
          <a:lstStyle/>
          <a:p>
            <a:r>
              <a:rPr lang="en-US" altLang="en-US" sz="2800"/>
              <a:t>“Nothing in this world can take the place of persistence. Talent will not; nothing is more common than unsuccessful people with talent. Genius will not; unrewarded genius is almost a proverb. Education will not; the world is full of educated derelicts. Persistence and determination alone are omnipotent. The slogan 'press on' has solved and always will solve the problems of the human race." </a:t>
            </a:r>
            <a:br>
              <a:rPr lang="en-US" altLang="en-US" sz="2800"/>
            </a:br>
            <a:r>
              <a:rPr lang="en-US" altLang="en-US" sz="2800" i="1"/>
              <a:t>-Calvin Coolidge</a:t>
            </a:r>
            <a:r>
              <a:rPr lang="en-US" altLang="en-US" sz="2800"/>
              <a:t> </a:t>
            </a:r>
            <a:br>
              <a:rPr lang="en-US" altLang="en-US" sz="2800"/>
            </a:br>
            <a:br>
              <a:rPr lang="en-US" altLang="en-US"/>
            </a:br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6E3B7CBA-8A5F-434E-AC74-B80DA09B62D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2400"/>
              <a:t>“Genius is 1% Inspiration and 99% Perspiration” </a:t>
            </a:r>
            <a:br>
              <a:rPr lang="en-US" altLang="en-US" sz="2400"/>
            </a:br>
            <a:r>
              <a:rPr lang="en-US" altLang="en-US" sz="2400"/>
              <a:t>Thomas Alva Edison</a:t>
            </a:r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67D49B6-18C3-4A64-AE79-2D0814C350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Hedonistic Decadence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F0E53D0-908B-4678-B674-69A6BE440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3">
            <a:extLst>
              <a:ext uri="{FF2B5EF4-FFF2-40B4-BE49-F238E27FC236}">
                <a16:creationId xmlns:a16="http://schemas.microsoft.com/office/drawing/2014/main" id="{744AC7CB-9282-463B-BEFA-D32E457B3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649288"/>
            <a:ext cx="5715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B0F32AAF-3A24-4D84-A708-2C2A85EC9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990600"/>
            <a:ext cx="63404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600"/>
              <a:t>Animal Products from Fast Food Joints: Hedonistic Decadence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ext Box 5">
            <a:extLst>
              <a:ext uri="{FF2B5EF4-FFF2-40B4-BE49-F238E27FC236}">
                <a16:creationId xmlns:a16="http://schemas.microsoft.com/office/drawing/2014/main" id="{99FEEB3F-F118-4B43-BB4B-8415E83AE2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525" y="268288"/>
            <a:ext cx="3825875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4400"/>
              <a:t>Gorging Oneself to Ill Health the American Way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>
            <a:extLst>
              <a:ext uri="{FF2B5EF4-FFF2-40B4-BE49-F238E27FC236}">
                <a16:creationId xmlns:a16="http://schemas.microsoft.com/office/drawing/2014/main" id="{4984A8A7-8659-432F-B31E-8D2E18127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0"/>
            <a:ext cx="397827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16389" name="Text Box 5">
            <a:extLst>
              <a:ext uri="{FF2B5EF4-FFF2-40B4-BE49-F238E27FC236}">
                <a16:creationId xmlns:a16="http://schemas.microsoft.com/office/drawing/2014/main" id="{6DE8A803-891C-42EE-9976-1E777560A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81000"/>
            <a:ext cx="4876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4000"/>
              <a:t>Alcohol: A staple of hedonism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142</Words>
  <Application>Microsoft Office PowerPoint</Application>
  <PresentationFormat>On-screen Show (4:3)</PresentationFormat>
  <Paragraphs>10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“If a man [or woman] hasn’t found something he [or she] is willing to die for he [or she] isn’t fit to live”  MLK</vt:lpstr>
      <vt:lpstr>“An undisciplined life is a life of crap”            Andrew Bushard</vt:lpstr>
      <vt:lpstr>“Nothing in this world can take the place of persistence. Talent will not; nothing is more common than unsuccessful people with talent. Genius will not; unrewarded genius is almost a proverb. Education will not; the world is full of educated derelicts. Persistence and determination alone are omnipotent. The slogan 'press on' has solved and always will solve the problems of the human race."  -Calvin Coolidge   </vt:lpstr>
      <vt:lpstr>“Genius is 1% Inspiration and 99% Perspiration”  Thomas Alva Edison</vt:lpstr>
      <vt:lpstr>Hedonistic Decadence</vt:lpstr>
      <vt:lpstr>PowerPoint Presentation</vt:lpstr>
      <vt:lpstr>PowerPoint Presentation</vt:lpstr>
      <vt:lpstr>PowerPoint Presentation</vt:lpstr>
    </vt:vector>
  </TitlesOfParts>
  <Company>UWSP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abush230</dc:creator>
  <cp:lastModifiedBy>abush230</cp:lastModifiedBy>
  <cp:revision>8</cp:revision>
  <dcterms:created xsi:type="dcterms:W3CDTF">2001-02-23T04:41:33Z</dcterms:created>
  <dcterms:modified xsi:type="dcterms:W3CDTF">2018-03-24T19:52:18Z</dcterms:modified>
</cp:coreProperties>
</file>