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57" r:id="rId4"/>
    <p:sldId id="256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0" d="100"/>
          <a:sy n="30" d="100"/>
        </p:scale>
        <p:origin x="-2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704B757-60C6-4455-943E-88ABD0354C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6EC167-BB74-41FB-BF6B-F90F47ABBE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B2BA9E1-7F9D-44A3-B9F8-8A3720AD14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2D1267D-4E48-4E32-929A-65BB76D3E9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691027-C629-4C60-A08B-60E0149EC0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D11D77-AABA-41C2-8EB1-3B396A1A06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7B59182-D044-4813-84C9-8C59D4ADEA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E0CC49E-076A-47A1-BFCA-7D7E0641CA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F739C46-9EC8-4D6E-8043-36CC18E265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840EA17-99AA-4777-9A14-B74C4FD759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72550EB-8328-42FD-ADEC-6AA377636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91DEBC-C459-40D8-A871-485DCCCD0E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03E688-DDFD-4C9C-8F83-869B621AA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C84DB-3CB0-4A87-8BE1-F887DD2A3A0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B6AD7B3-C6AA-4A7C-87FB-023B3F94D5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1281AF-1E32-4A93-8705-D2A9C3763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“Genius is 1% inspiration and 99% perspiration”</a:t>
            </a:r>
          </a:p>
          <a:p>
            <a:r>
              <a:rPr lang="en-US" altLang="en-US"/>
              <a:t>Thomas Alva Edison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26AF-DDCD-447C-9E2C-29E437F51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D3981-D99F-44AC-9247-041BF18FC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841D8-CFF5-47AF-B74C-7219DB52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FC709-769C-4347-B996-58DFD9A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E0B9-08DC-4E24-8FDF-1D34559B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DE48-F11F-4E6E-AFA7-303933026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DACB-15F4-44CE-BA92-3DE502E5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1A92D-6B67-49E9-B456-DD4832865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B6385-5B28-4BDC-B7AE-D0B69D8C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0A465-3489-4626-B267-F4646C10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355E-97BC-4245-9640-AFEE6866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C3C5-3D35-4437-8B1D-807200338C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FEAFA-FBC3-495B-935D-B254EDED9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3C07D-AE97-4068-B3C2-E63A403B1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6C1B1-6113-4605-9D90-428BF77E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9D593-A3C8-4E44-A5B9-6C68DDF6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7420C-CF47-4E0C-AE1D-39CD4030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E7E1-B000-4561-9EFF-DDB7FBA6F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09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FB18-93CB-445E-8F60-4E9D17BB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B592-6ACF-4EF8-970C-E904C7506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DFF04-1064-4F6B-A164-4BBC3090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9395C-3FA6-43BC-A481-A5817D64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5E6A-9242-4537-8D4E-071B4FB9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014DF-2958-4585-B521-10D05E4DD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99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75D4-C53B-428F-B5D7-C9FE0826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2FC98-6812-4C86-9ECD-02474E309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C87CA-1400-472C-9DBC-1AAF1B43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3309-9608-4F3B-8D46-EF895F9E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BEE2-3ABB-4DC9-84A5-E513E7D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C35E-52A7-4478-8381-12C62904B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35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7E76-5147-441A-83AE-7E924D55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74D8C-1C34-4C48-BDED-974F01ADD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569CE-884E-4850-AED3-E4575093C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AF2E4-FCC1-4B78-94AA-6FF83855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4DD2C-5D93-4353-A63E-301E1860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854AF-F918-478D-BE39-C083A819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797D-767E-4A92-AEC1-6A06D35333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2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7FB7-B9FC-4ADF-B6CE-8B033F32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71394-26E4-49EE-BE63-5EC3A6023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CC8F9-A1ED-44B0-A7C3-B1C0BDD8F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14AD1-9FD2-49CF-972E-C5378E3AA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62541-B723-4032-9F47-A7DBE9174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FC520-CD9F-4899-BE6F-1762AA7B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43481-B237-462C-B5C2-D6B1B9E2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E9B84-8EC3-43EC-B196-55985C73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C9A93-32DC-4BD8-B466-1B9989DE7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40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8C60-EEFA-4567-ABF2-7F93AC6E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34522-DE67-414F-9DD1-FEBD2B40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FA032-EEEF-434D-AEF2-BF4DA988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17D48-480D-46B7-87DD-F4D23473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E7715-0519-4677-B4F7-B4BC08C2D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89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DCC2C-4B7D-4221-B820-1810ACA5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7D6BD-F234-4B59-BACA-63D51682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6B776-3EBE-4454-B819-EE5A52BF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9B923-2A00-42A1-AB97-48A29BE46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92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653A-B43B-4F5D-9886-92910D17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9BAE-BED1-4443-A4CE-1FFB58AB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01256-37C6-4BD6-8AD4-D1E1714F8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54D0-E002-4E17-B00D-AD11C834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AF621-6D8C-4076-BFD2-70CC8CFE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D5193-2DE2-4409-ADFD-90118E9E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BAD04-B020-489E-9A6D-A94E4E3EE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5108-9A34-4B19-B525-054B7679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3C592-6D06-465B-94B7-360940A0C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264CF-293E-4B28-B905-42D409D0C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EF61E-DEC6-410F-B7D8-40FB5AC5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B1BB8-110D-4D32-B482-D1882659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A09F0-8164-4FF7-BF7F-82C468BA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C0973-77FD-4836-B031-EC36A0104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0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655F9B-BD03-47B1-9383-EC1CEAE5C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440795-EC23-41D3-8B2D-E7BCD9F64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A23421-B966-4D33-9439-162FBFA202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855539-FA3C-4AF9-B588-2785CE4EF3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5B884B-095E-4223-BBA3-38AFC58DBD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92FEC5-6BA2-49D7-AAD2-2C237B5F52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22C3B9A7-B142-4638-99A0-0E512F32E81B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2133600" y="5410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en-US" altLang="en-US" sz="24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F6AE8A5-D907-428D-A97D-27A9530514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“If a man [or woman] hasn’t found something he [or she] is willing to die for he [or she] isn’t fit to live” </a:t>
            </a:r>
            <a:br>
              <a:rPr lang="en-US" altLang="en-US" sz="3600"/>
            </a:br>
            <a:r>
              <a:rPr lang="en-US" altLang="en-US" sz="3600"/>
              <a:t>MLK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3286F6-DF40-4E13-B62A-5CBC6F6190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057400"/>
            <a:ext cx="7772400" cy="1143000"/>
          </a:xfrm>
        </p:spPr>
        <p:txBody>
          <a:bodyPr/>
          <a:lstStyle/>
          <a:p>
            <a:r>
              <a:rPr lang="en-US" altLang="en-US" sz="7200"/>
              <a:t>“An undisciplined life is a life of crap”           </a:t>
            </a:r>
            <a:br>
              <a:rPr lang="en-US" altLang="en-US" sz="7200"/>
            </a:br>
            <a:r>
              <a:rPr lang="en-US" altLang="en-US" sz="7200"/>
              <a:t>Andrew Bushard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1CE36F-EB4D-474E-943B-6799EB03F4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altLang="en-US" sz="2800"/>
              <a:t>“Nothing in this world can take the place of persistence. Talent will not; nothing is more common than unsuccessful people with talent. Genius will not; unrewarded genius is almost a proverb. Education will not; the world is full of educated derelicts. Persistence and determination alone are omnipotent. The slogan 'press on' has solved and always will solve the problems of the human race." </a:t>
            </a:r>
            <a:br>
              <a:rPr lang="en-US" altLang="en-US" sz="2800"/>
            </a:br>
            <a:r>
              <a:rPr lang="en-US" altLang="en-US" sz="2800" i="1"/>
              <a:t>-Calvin Coolidge</a:t>
            </a:r>
            <a:r>
              <a:rPr lang="en-US" altLang="en-US" sz="2800"/>
              <a:t> </a:t>
            </a:r>
            <a:br>
              <a:rPr lang="en-US" altLang="en-US" sz="2800"/>
            </a:b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6E3B7CBA-8A5F-434E-AC74-B80DA09B62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400"/>
              <a:t>“Genius is 1% Inspiration and 99% Perspiration” </a:t>
            </a:r>
            <a:br>
              <a:rPr lang="en-US" altLang="en-US" sz="2400"/>
            </a:br>
            <a:r>
              <a:rPr lang="en-US" altLang="en-US" sz="2400"/>
              <a:t>Thomas Alva Edison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7D49B6-18C3-4A64-AE79-2D0814C35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Hedonistic Decadence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F0E53D0-908B-4678-B674-69A6BE440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744AC7CB-9282-463B-BEFA-D32E457B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49288"/>
            <a:ext cx="571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B0F32AAF-3A24-4D84-A708-2C2A85EC9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990600"/>
            <a:ext cx="6340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Animal Products from Fast Food Joints: Hedonistic Decadence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>
            <a:extLst>
              <a:ext uri="{FF2B5EF4-FFF2-40B4-BE49-F238E27FC236}">
                <a16:creationId xmlns:a16="http://schemas.microsoft.com/office/drawing/2014/main" id="{99FEEB3F-F118-4B43-BB4B-8415E83AE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68288"/>
            <a:ext cx="38258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/>
              <a:t>Gorging Oneself to Ill Health the American Way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id="{4984A8A7-8659-432F-B31E-8D2E18127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978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6DE8A803-891C-42EE-9976-1E777560A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1000"/>
            <a:ext cx="487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/>
              <a:t>Alcohol: A staple of hedonism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142</Words>
  <Application>Microsoft Office PowerPoint</Application>
  <PresentationFormat>On-screen Show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“If a man [or woman] hasn’t found something he [or she] is willing to die for he [or she] isn’t fit to live”  MLK</vt:lpstr>
      <vt:lpstr>“An undisciplined life is a life of crap”            Andrew Bushard</vt:lpstr>
      <vt:lpstr>“Nothing in this world can take the place of persistence. Talent will not; nothing is more common than unsuccessful people with talent. Genius will not; unrewarded genius is almost a proverb. Education will not; the world is full of educated derelicts. Persistence and determination alone are omnipotent. The slogan 'press on' has solved and always will solve the problems of the human race."  -Calvin Coolidge   </vt:lpstr>
      <vt:lpstr>“Genius is 1% Inspiration and 99% Perspiration”  Thomas Alva Edison</vt:lpstr>
      <vt:lpstr>Hedonistic Decadence</vt:lpstr>
      <vt:lpstr>PowerPoint Presentation</vt:lpstr>
      <vt:lpstr>PowerPoint Presentation</vt:lpstr>
      <vt:lpstr>PowerPoint Presentation</vt:lpstr>
    </vt:vector>
  </TitlesOfParts>
  <Company>UWSP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abush230</dc:creator>
  <cp:lastModifiedBy>abush230</cp:lastModifiedBy>
  <cp:revision>8</cp:revision>
  <dcterms:created xsi:type="dcterms:W3CDTF">2001-02-23T04:41:33Z</dcterms:created>
  <dcterms:modified xsi:type="dcterms:W3CDTF">2018-03-24T19:52:18Z</dcterms:modified>
</cp:coreProperties>
</file>